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61" r:id="rId4"/>
    <p:sldId id="283" r:id="rId5"/>
    <p:sldId id="262" r:id="rId6"/>
    <p:sldId id="272" r:id="rId7"/>
    <p:sldId id="263" r:id="rId8"/>
    <p:sldId id="273" r:id="rId9"/>
    <p:sldId id="264" r:id="rId10"/>
    <p:sldId id="274" r:id="rId11"/>
    <p:sldId id="265" r:id="rId12"/>
    <p:sldId id="275" r:id="rId13"/>
    <p:sldId id="266" r:id="rId14"/>
    <p:sldId id="276" r:id="rId15"/>
    <p:sldId id="267" r:id="rId16"/>
    <p:sldId id="277" r:id="rId17"/>
    <p:sldId id="268" r:id="rId18"/>
    <p:sldId id="278" r:id="rId19"/>
    <p:sldId id="269" r:id="rId20"/>
    <p:sldId id="279" r:id="rId21"/>
    <p:sldId id="270" r:id="rId22"/>
    <p:sldId id="280" r:id="rId2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10448-92AE-506C-22AB-FCFC2AE1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1E3168E-A505-2F82-BDBD-3519190CA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04348-03FF-37D7-5CD1-636E74D4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25171F-78D6-2C0B-8DA2-8E2FF631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2B1422-45F7-7B05-EFA5-8E3EE018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95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343F69-D491-3E37-FFBE-E7E2B37F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F422EB-1A94-A4AB-5D18-64D9E7416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E232B2-0CB3-EE2D-09A9-48D43501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9CDB68-6FC8-1E94-A1DD-3A6534B6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DC7B58-8EAD-A4E1-6E6E-3D79DAD4D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27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DC94BE-94FD-D94E-65DA-982E646C1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540CC8-3213-C73D-96E7-AA432C96E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13FC8A-68FE-E254-E479-B68DA15A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364178-7A00-427D-63F6-9F1893E4E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CA517-B0CD-EAD7-68C7-F2EB5259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53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1D89D-E898-38B6-3F4A-AA393B5A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27407E-E914-5ECA-DB45-2EDEA97E7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446904-5D26-0460-FD0B-FFEB1117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D2027A-218C-B567-08FD-184BE27E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9E1388-E353-5560-350D-C781C9CD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7855F9-4B7E-CAE7-EAC7-513867C5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335457-9787-FDEB-94B8-1F28D79C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9EC052-6880-C16A-839A-35E67B37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D398B-FB78-B127-12EF-0C9752D41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FC3CD6-1E6C-B1E5-1B81-05DFE58A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2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874EA-D6F5-EC90-3441-F7EE8E13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C39E54-E5B6-7F56-427F-251A920ED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2409CA-EB4E-8A1A-69C0-F32CC62F4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62BE23-76E8-B625-48FD-AB600B32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D529F9-2375-B16C-0205-02B71B93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5F23B6-99DA-E4F1-4C08-FF5326D6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52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0C98BB-6314-0BA8-1A1A-F111EC1D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8F063A-2E7E-3151-0907-AA9B77DF0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615B2E-25DE-837A-1DCF-B6F9DC63B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8AD8E2-46D6-A994-26C7-3851BCF8E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65536CA-B99F-AE88-F49C-9AEAE7419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9C9D579-B4D4-4E79-1976-5672DF14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6DBC9D9-187D-8028-B382-FF4EB24D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D9D668E-987E-0602-B649-61F26322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71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E4173-CED1-64B3-4CC3-8D34DFB2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03CEB3-77C4-FF63-A700-4E3347D3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3FB7AD-8727-1441-D137-42A3AF5C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F7B6717-89E8-116D-37A3-51E8423E1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C4DCAB-9C36-8262-E0B7-2F248D7A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CA3993-F9A7-08E8-807A-0B93E0A6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8CCCBD-50B4-C064-9B7E-3FA9D9C7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88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E0444C-DE95-5B2B-AECF-95E5BE1A2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7D76E6-4B98-40D2-C6C3-F98473DAD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F7B984-753C-0240-695E-E41536749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E6F1A4-5F06-E86A-0E6D-FF20924C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13EEC0-3DA6-B6B5-770B-DB844A24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10EC81-4811-3459-C043-DA18C1C0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52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6B855-7042-1010-E84E-23832C72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C5E394-4C40-AFC1-DCA1-76E71E65B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BEAE93-B7AC-1961-C70D-1A3CD8DB5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7A9E795-7F50-D536-9FA1-D5A9EE520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9D63B4-1F04-2D08-4E41-50FCD927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396321-08E9-9B8B-B38C-50BCACC5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0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BEF774-5FC5-1513-F8FB-7B72DF5C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5031A7-B149-EAA1-528A-9CCC3F8F5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75C679-D048-4AEE-C671-BA058FC15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56A4-5027-47F4-BBC0-4E3FB5002AD3}" type="datetimeFigureOut">
              <a:rPr kumimoji="1" lang="ja-JP" altLang="en-US" smtClean="0"/>
              <a:t>2024/7/23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E22E58-F51A-1CAD-0A36-44599E3EE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1622EF-1792-D622-8B17-DD741C8E5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B08C-2489-4B34-BD7D-EA14D444D5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12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DA5C0-0A8C-2762-3322-488B6C668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B0C884-E690-31E8-3D9B-4115DB2895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3" y="402727"/>
            <a:ext cx="10523538" cy="5821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FBF372-CDA0-83D1-0E7C-D33083087A1D}"/>
              </a:ext>
            </a:extLst>
          </p:cNvPr>
          <p:cNvSpPr txBox="1"/>
          <p:nvPr/>
        </p:nvSpPr>
        <p:spPr>
          <a:xfrm>
            <a:off x="4958591" y="609024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FEM model</a:t>
            </a:r>
            <a:endParaRPr kumimoji="1" lang="ja-JP" altLang="en-US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936AB97-9E09-1684-6368-48AE3D7B4FB9}"/>
              </a:ext>
            </a:extLst>
          </p:cNvPr>
          <p:cNvSpPr/>
          <p:nvPr/>
        </p:nvSpPr>
        <p:spPr>
          <a:xfrm>
            <a:off x="9406295" y="303486"/>
            <a:ext cx="961697" cy="93016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54D7FBE-28C0-A0F2-0619-931B03F6800F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9887144" y="1233652"/>
            <a:ext cx="211631" cy="29253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12DCAF2-8963-3029-8498-ECFD0EB1A368}"/>
              </a:ext>
            </a:extLst>
          </p:cNvPr>
          <p:cNvSpPr txBox="1"/>
          <p:nvPr/>
        </p:nvSpPr>
        <p:spPr>
          <a:xfrm>
            <a:off x="10081068" y="1442779"/>
            <a:ext cx="138178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Constraint</a:t>
            </a:r>
          </a:p>
          <a:p>
            <a:r>
              <a:rPr lang="en-US" altLang="ja-JP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x,y,z</a:t>
            </a:r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translation</a:t>
            </a:r>
          </a:p>
          <a:p>
            <a:r>
              <a:rPr kumimoji="1" lang="en-US" altLang="ja-JP" sz="1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X,y,z</a:t>
            </a:r>
            <a:r>
              <a:rPr kumimoji="1"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rotation</a:t>
            </a:r>
            <a:endParaRPr kumimoji="1" lang="ja-JP" altLang="en-US" sz="1400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7B2092-AA52-3614-247E-779AA2FFFA5A}"/>
              </a:ext>
            </a:extLst>
          </p:cNvPr>
          <p:cNvSpPr txBox="1"/>
          <p:nvPr/>
        </p:nvSpPr>
        <p:spPr>
          <a:xfrm>
            <a:off x="259710" y="310322"/>
            <a:ext cx="68715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Solver	: MSC Nastran  Eigenvalue (SOL 103)</a:t>
            </a:r>
          </a:p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Node	: 1,447,238 nodes  </a:t>
            </a:r>
            <a:endParaRPr lang="en-US" altLang="ja-JP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Element	: 6,296,514 elements </a:t>
            </a:r>
            <a:endParaRPr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kumimoji="1"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A6D8A75-B885-5B69-C093-77AC4D9C60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824" y="3720680"/>
            <a:ext cx="4448638" cy="2460949"/>
          </a:xfrm>
          <a:prstGeom prst="rect">
            <a:avLst/>
          </a:prstGeom>
          <a:ln w="3175">
            <a:noFill/>
          </a:ln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C9A08CE-EF67-B5B0-7BD6-1D55772E67B9}"/>
              </a:ext>
            </a:extLst>
          </p:cNvPr>
          <p:cNvSpPr txBox="1"/>
          <p:nvPr/>
        </p:nvSpPr>
        <p:spPr>
          <a:xfrm>
            <a:off x="7569846" y="6121025"/>
            <a:ext cx="1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wing side view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C500A1DB-99EB-590F-89E7-F77DDEC9D3C5}"/>
              </a:ext>
            </a:extLst>
          </p:cNvPr>
          <p:cNvCxnSpPr/>
          <p:nvPr/>
        </p:nvCxnSpPr>
        <p:spPr>
          <a:xfrm>
            <a:off x="10307484" y="4759820"/>
            <a:ext cx="234927" cy="382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4AE2CBF6-1BB0-CD34-32D7-17B81FAAA3DD}"/>
              </a:ext>
            </a:extLst>
          </p:cNvPr>
          <p:cNvGraphicFramePr>
            <a:graphicFrameLocks noGrp="1"/>
          </p:cNvGraphicFramePr>
          <p:nvPr/>
        </p:nvGraphicFramePr>
        <p:xfrm>
          <a:off x="329357" y="1572596"/>
          <a:ext cx="4508924" cy="970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31">
                  <a:extLst>
                    <a:ext uri="{9D8B030D-6E8A-4147-A177-3AD203B41FA5}">
                      <a16:colId xmlns:a16="http://schemas.microsoft.com/office/drawing/2014/main" val="1858231437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53644906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38644637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050019497"/>
                    </a:ext>
                  </a:extLst>
                </a:gridCol>
              </a:tblGrid>
              <a:tr h="3964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Elastic</a:t>
                      </a: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(MPa)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Poisson</a:t>
                      </a:r>
                      <a:b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Density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(ton/mm³)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04930"/>
                  </a:ext>
                </a:extLst>
              </a:tr>
              <a:tr h="262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SUS630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196000.0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0.272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7.78×10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⁻⁹</a:t>
                      </a: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75441"/>
                  </a:ext>
                </a:extLst>
              </a:tr>
              <a:tr h="262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Devcon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5830.0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2.30×10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⁻⁹</a:t>
                      </a: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19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93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87979"/>
            <a:ext cx="10467558" cy="582153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76E7D0-2C63-DF15-3DCE-F872AFEDF02A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C94B5E-995A-BAE5-2D46-DEBD8B847465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4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(48.21Hz)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6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6"/>
            <a:ext cx="10467560" cy="58215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889EEA-84C3-2EB6-CF3F-04F377B837ED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5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(72.55Hz)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0CED0A-7AB2-44AE-DAC5-A08A01658825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2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5"/>
            <a:ext cx="10467560" cy="58215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19BF8C0-161D-4856-213B-5B9433AAB41F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5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(72.55Hz)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850389-F156-D37A-2786-7DE586C9135A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24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88061"/>
            <a:ext cx="10467560" cy="58215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9285B5-72C5-2BC7-AED8-4B8585CF16C8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6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(91.40Hz)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6D057C7-698C-BED9-F557-F389EF722221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7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88062"/>
            <a:ext cx="10467558" cy="58215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B9E479-AC19-6AA3-FFC2-CE6D692CF775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6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(91.40Hz)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EAADC0-7F16-EF9D-8830-83B18E1B58AE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547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5"/>
            <a:ext cx="10467560" cy="58215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8C15C9-C0ED-D6E2-228B-38B107EFCD4E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(110.56Hz)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4AC0BC-4065-8859-673A-E5EB5E24552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42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92396"/>
            <a:ext cx="10467558" cy="58215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D3FC66-C04F-E1E0-9222-DB3AD8B6A26D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02A5A8-E16B-E39B-26EF-6208C3A129AB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(110.56Hz)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35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87979"/>
            <a:ext cx="10467558" cy="58215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16786C-3291-6443-3BA4-BC20115867B4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D324F5-760F-4A09-9FF9-1457C3A231A4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8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(149.91Hz)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6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87979"/>
            <a:ext cx="10467558" cy="58215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ECAEA-3DAE-9D1C-149B-4E359B22B48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28B4CB-2B8E-61F0-B526-B6A29C521A2B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8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(149.91Hz)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7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92396"/>
            <a:ext cx="10467558" cy="58215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6C72C3-DEA5-A78A-D5CD-6273554482EA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0F1B51-FC7F-76F0-EAA7-B78808A0EBA0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(190.61Hz)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86D9B-D9A9-4AFB-BA4F-C812588C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A00D71A-4009-4CA0-5231-40F58CF79A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13" y="402727"/>
            <a:ext cx="10915372" cy="5821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9F7AFA-0936-B39C-EC0B-990F766E0F0A}"/>
              </a:ext>
            </a:extLst>
          </p:cNvPr>
          <p:cNvSpPr txBox="1"/>
          <p:nvPr/>
        </p:nvSpPr>
        <p:spPr>
          <a:xfrm>
            <a:off x="4517329" y="6090248"/>
            <a:ext cx="3157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Shell Element for Post Process</a:t>
            </a:r>
            <a:endParaRPr kumimoji="1" lang="ja-JP" altLang="en-US" dirty="0">
              <a:latin typeface="Cambria" panose="020405030504060302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18A9C3-6A59-6CDC-FDA9-987DABE005C3}"/>
              </a:ext>
            </a:extLst>
          </p:cNvPr>
          <p:cNvSpPr txBox="1"/>
          <p:nvPr/>
        </p:nvSpPr>
        <p:spPr>
          <a:xfrm>
            <a:off x="259710" y="310322"/>
            <a:ext cx="687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Element	for post process 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,4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elements</a:t>
            </a:r>
          </a:p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(Shell = 1,394 , RBE3 = 8 , BEAM = 16)</a:t>
            </a:r>
          </a:p>
          <a:p>
            <a:endParaRPr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kumimoji="1" lang="en-US" altLang="ja-JP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kumimoji="1" lang="en-US" altLang="ja-JP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0074B627-3157-1B22-F00E-135C32587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995"/>
              </p:ext>
            </p:extLst>
          </p:nvPr>
        </p:nvGraphicFramePr>
        <p:xfrm>
          <a:off x="329357" y="1095152"/>
          <a:ext cx="4508924" cy="707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231">
                  <a:extLst>
                    <a:ext uri="{9D8B030D-6E8A-4147-A177-3AD203B41FA5}">
                      <a16:colId xmlns:a16="http://schemas.microsoft.com/office/drawing/2014/main" val="1858231437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53644906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386446372"/>
                    </a:ext>
                  </a:extLst>
                </a:gridCol>
                <a:gridCol w="1127231">
                  <a:extLst>
                    <a:ext uri="{9D8B030D-6E8A-4147-A177-3AD203B41FA5}">
                      <a16:colId xmlns:a16="http://schemas.microsoft.com/office/drawing/2014/main" val="2050019497"/>
                    </a:ext>
                  </a:extLst>
                </a:gridCol>
              </a:tblGrid>
              <a:tr h="3964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Material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Elastic</a:t>
                      </a: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(MPa)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Poisson</a:t>
                      </a:r>
                      <a:b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ν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Density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(ton/mm³)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204930"/>
                  </a:ext>
                </a:extLst>
              </a:tr>
              <a:tr h="26274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Dummy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ＭＳ Ｐゴシック" panose="020B0600070205080204" pitchFamily="50" charset="-128"/>
                        </a:rPr>
                        <a:t>-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ＭＳ Ｐゴシック" panose="020B0600070205080204" pitchFamily="50" charset="-128"/>
                      </a:endParaRPr>
                    </a:p>
                  </a:txBody>
                  <a:tcPr marL="79149" marR="79149" marT="39574" marB="3957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775441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C0C351-73A2-7513-8BF7-EF7BD3B352A1}"/>
              </a:ext>
            </a:extLst>
          </p:cNvPr>
          <p:cNvSpPr txBox="1"/>
          <p:nvPr/>
        </p:nvSpPr>
        <p:spPr>
          <a:xfrm>
            <a:off x="290768" y="1802807"/>
            <a:ext cx="504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Dummy Shell thickness = 0.1</a:t>
            </a:r>
          </a:p>
          <a:p>
            <a:r>
              <a:rPr lang="en-US" altLang="ja-JP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Dummy Beam type = ROD , r = 1.0</a:t>
            </a:r>
            <a:endParaRPr kumimoji="1" lang="en-US" altLang="ja-JP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6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92396"/>
            <a:ext cx="10467558" cy="58215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DBC3CB-6F4F-10F7-950B-140EDFF864E3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E196F5-2291-5E31-1514-71D44EC5F150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(190.61Hz)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53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" y="387979"/>
            <a:ext cx="10467558" cy="582153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C337F0-AC93-AFE7-DAEB-7B26231DC584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07CD26-6589-4C74-0831-5AF9F8A73BEC}"/>
              </a:ext>
            </a:extLst>
          </p:cNvPr>
          <p:cNvSpPr txBox="1"/>
          <p:nvPr/>
        </p:nvSpPr>
        <p:spPr>
          <a:xfrm>
            <a:off x="3765777" y="5945767"/>
            <a:ext cx="491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196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.56Hz)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0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1" y="387979"/>
            <a:ext cx="10467556" cy="582152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D7A06E-A03A-3859-AA5A-83673516156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F914615-1D97-62AF-2942-6BC2C6D474DC}"/>
              </a:ext>
            </a:extLst>
          </p:cNvPr>
          <p:cNvSpPr txBox="1"/>
          <p:nvPr/>
        </p:nvSpPr>
        <p:spPr>
          <a:xfrm>
            <a:off x="3765777" y="5945767"/>
            <a:ext cx="491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(196.56Hz)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9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8" y="392395"/>
            <a:ext cx="10467562" cy="5821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927A40-5440-6ABE-D4FF-84D538CA0115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1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(11.11Hz)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0F14BA-1ABA-C902-42F8-C1A7B3C0B97F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0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0AC7D-BD1E-1141-0BE8-4228B2D0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BC36112-9736-3FD2-593A-9BF054428A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6"/>
            <a:ext cx="10467560" cy="582153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6FD689-B37E-60AD-76D9-712AB47BCD17}"/>
              </a:ext>
            </a:extLst>
          </p:cNvPr>
          <p:cNvSpPr txBox="1"/>
          <p:nvPr/>
        </p:nvSpPr>
        <p:spPr>
          <a:xfrm>
            <a:off x="3765777" y="5945767"/>
            <a:ext cx="478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1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(11.11Hz)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4AE045-64D6-908C-4C1D-512B2A3591A9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6"/>
            <a:ext cx="10467560" cy="582153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312F63-57F9-79BF-54E1-33DA167ACFF0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2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(19.63Hz)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F155DD-83C8-747D-3C8F-723AD07C3658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5"/>
            <a:ext cx="10467560" cy="58215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5187C1-A2E3-A33E-90F9-601F5828B6A0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2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(19.63Hz)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7FC85D-2ED3-076C-7069-EE2349F1A7E4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6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6"/>
            <a:ext cx="10467560" cy="58215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D1D142-3321-DB3E-A2E7-61F80DC7E525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(36.35Hz)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646EEE-FC72-EDB8-C1DC-E37392110FA2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1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92395"/>
            <a:ext cx="10467560" cy="582153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CEE976-396F-8A1B-E4EF-D2BB0F487CD1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(36.35Hz)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F6881B0-1366-D21E-B6E5-7F72FB700B51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×1.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0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2F4294-6067-5976-CB2B-02DDBB3537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19" y="387978"/>
            <a:ext cx="10467560" cy="582153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EC3706A-368B-95A0-45C0-9EE76B03B087}"/>
              </a:ext>
            </a:extLst>
          </p:cNvPr>
          <p:cNvSpPr txBox="1"/>
          <p:nvPr/>
        </p:nvSpPr>
        <p:spPr>
          <a:xfrm>
            <a:off x="3765777" y="5945767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MODE 4</a:t>
            </a:r>
            <a:r>
              <a:rPr kumimoji="1" lang="ja-JP" altLang="en-US" dirty="0">
                <a:latin typeface="Cambria" panose="02040503050406030204" pitchFamily="18" charset="0"/>
              </a:rPr>
              <a:t>　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Z-direction Deformation (48.21Hz)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4A0EE6-707C-437B-9561-B01F746B464E}"/>
              </a:ext>
            </a:extLst>
          </p:cNvPr>
          <p:cNvSpPr txBox="1"/>
          <p:nvPr/>
        </p:nvSpPr>
        <p:spPr>
          <a:xfrm>
            <a:off x="1456106" y="853729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Deformation</a:t>
            </a:r>
            <a:r>
              <a:rPr kumimoji="1" lang="ja-JP" altLang="en-US" dirty="0">
                <a:latin typeface="Cambria" panose="02040503050406030204" pitchFamily="18" charset="0"/>
              </a:rPr>
              <a:t> 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×1</a:t>
            </a:r>
            <a:r>
              <a:rPr kumimoji="1" lang="en-US" altLang="ja-JP" dirty="0">
                <a:latin typeface="Cambria" panose="02040503050406030204" pitchFamily="18" charset="0"/>
                <a:ea typeface="Cambria" panose="02040503050406030204" pitchFamily="18" charset="0"/>
              </a:rPr>
              <a:t>.0</a:t>
            </a:r>
            <a:endParaRPr kumimoji="1" lang="ja-JP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7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344</Words>
  <Application>Microsoft Office PowerPoint</Application>
  <PresentationFormat>ワイド画面</PresentationFormat>
  <Paragraphs>81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游ゴシック</vt:lpstr>
      <vt:lpstr>游ゴシック Light</vt:lpstr>
      <vt:lpstr>Arial</vt:lpstr>
      <vt:lpstr>Cambria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佐野　洋一</dc:creator>
  <cp:lastModifiedBy>Administrator</cp:lastModifiedBy>
  <cp:revision>17</cp:revision>
  <dcterms:created xsi:type="dcterms:W3CDTF">2023-12-25T01:12:25Z</dcterms:created>
  <dcterms:modified xsi:type="dcterms:W3CDTF">2024-07-23T07:22:21Z</dcterms:modified>
</cp:coreProperties>
</file>