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7" r:id="rId2"/>
    <p:sldId id="348" r:id="rId3"/>
    <p:sldId id="282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68BE78-C4CB-C496-9CDA-1EB5E57606E9}" v="19" dt="2024-08-28T09:19:25.077"/>
    <p1510:client id="{B9FBB16C-9ACB-C802-48C7-C7101C786780}" v="11" dt="2024-08-28T06:51:48.9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佐野　洋一" userId="S::sano.youichi@jaxa.jp::d418427e-40dc-41c6-88e0-a20811dd029c" providerId="AD" clId="Web-{5C68BE78-C4CB-C496-9CDA-1EB5E57606E9}"/>
    <pc:docChg chg="addSld delSld">
      <pc:chgData name="佐野　洋一" userId="S::sano.youichi@jaxa.jp::d418427e-40dc-41c6-88e0-a20811dd029c" providerId="AD" clId="Web-{5C68BE78-C4CB-C496-9CDA-1EB5E57606E9}" dt="2024-08-28T09:19:25.077" v="18"/>
      <pc:docMkLst>
        <pc:docMk/>
      </pc:docMkLst>
      <pc:sldChg chg="add del">
        <pc:chgData name="佐野　洋一" userId="S::sano.youichi@jaxa.jp::d418427e-40dc-41c6-88e0-a20811dd029c" providerId="AD" clId="Web-{5C68BE78-C4CB-C496-9CDA-1EB5E57606E9}" dt="2024-08-28T09:19:25" v="9"/>
        <pc:sldMkLst>
          <pc:docMk/>
          <pc:sldMk cId="2708137871" sldId="350"/>
        </pc:sldMkLst>
      </pc:sldChg>
      <pc:sldChg chg="del">
        <pc:chgData name="佐野　洋一" userId="S::sano.youichi@jaxa.jp::d418427e-40dc-41c6-88e0-a20811dd029c" providerId="AD" clId="Web-{5C68BE78-C4CB-C496-9CDA-1EB5E57606E9}" dt="2024-08-28T09:19:08.561" v="7"/>
        <pc:sldMkLst>
          <pc:docMk/>
          <pc:sldMk cId="355074502" sldId="355"/>
        </pc:sldMkLst>
      </pc:sldChg>
      <pc:sldChg chg="add">
        <pc:chgData name="佐野　洋一" userId="S::sano.youichi@jaxa.jp::d418427e-40dc-41c6-88e0-a20811dd029c" providerId="AD" clId="Web-{5C68BE78-C4CB-C496-9CDA-1EB5E57606E9}" dt="2024-08-28T09:19:25.015" v="10"/>
        <pc:sldMkLst>
          <pc:docMk/>
          <pc:sldMk cId="705664686" sldId="355"/>
        </pc:sldMkLst>
      </pc:sldChg>
      <pc:sldChg chg="add">
        <pc:chgData name="佐野　洋一" userId="S::sano.youichi@jaxa.jp::d418427e-40dc-41c6-88e0-a20811dd029c" providerId="AD" clId="Web-{5C68BE78-C4CB-C496-9CDA-1EB5E57606E9}" dt="2024-08-28T09:19:25.015" v="11"/>
        <pc:sldMkLst>
          <pc:docMk/>
          <pc:sldMk cId="2176122590" sldId="356"/>
        </pc:sldMkLst>
      </pc:sldChg>
      <pc:sldChg chg="del">
        <pc:chgData name="佐野　洋一" userId="S::sano.youichi@jaxa.jp::d418427e-40dc-41c6-88e0-a20811dd029c" providerId="AD" clId="Web-{5C68BE78-C4CB-C496-9CDA-1EB5E57606E9}" dt="2024-08-28T09:19:08.546" v="6"/>
        <pc:sldMkLst>
          <pc:docMk/>
          <pc:sldMk cId="3466031594" sldId="356"/>
        </pc:sldMkLst>
      </pc:sldChg>
      <pc:sldChg chg="del">
        <pc:chgData name="佐野　洋一" userId="S::sano.youichi@jaxa.jp::d418427e-40dc-41c6-88e0-a20811dd029c" providerId="AD" clId="Web-{5C68BE78-C4CB-C496-9CDA-1EB5E57606E9}" dt="2024-08-28T09:19:08.546" v="5"/>
        <pc:sldMkLst>
          <pc:docMk/>
          <pc:sldMk cId="665049870" sldId="357"/>
        </pc:sldMkLst>
      </pc:sldChg>
      <pc:sldChg chg="add">
        <pc:chgData name="佐野　洋一" userId="S::sano.youichi@jaxa.jp::d418427e-40dc-41c6-88e0-a20811dd029c" providerId="AD" clId="Web-{5C68BE78-C4CB-C496-9CDA-1EB5E57606E9}" dt="2024-08-28T09:19:25.031" v="12"/>
        <pc:sldMkLst>
          <pc:docMk/>
          <pc:sldMk cId="2534137138" sldId="357"/>
        </pc:sldMkLst>
      </pc:sldChg>
      <pc:sldChg chg="del">
        <pc:chgData name="佐野　洋一" userId="S::sano.youichi@jaxa.jp::d418427e-40dc-41c6-88e0-a20811dd029c" providerId="AD" clId="Web-{5C68BE78-C4CB-C496-9CDA-1EB5E57606E9}" dt="2024-08-28T09:19:08.546" v="4"/>
        <pc:sldMkLst>
          <pc:docMk/>
          <pc:sldMk cId="2815240487" sldId="358"/>
        </pc:sldMkLst>
      </pc:sldChg>
      <pc:sldChg chg="add">
        <pc:chgData name="佐野　洋一" userId="S::sano.youichi@jaxa.jp::d418427e-40dc-41c6-88e0-a20811dd029c" providerId="AD" clId="Web-{5C68BE78-C4CB-C496-9CDA-1EB5E57606E9}" dt="2024-08-28T09:19:25.031" v="13"/>
        <pc:sldMkLst>
          <pc:docMk/>
          <pc:sldMk cId="3994212252" sldId="358"/>
        </pc:sldMkLst>
      </pc:sldChg>
      <pc:sldChg chg="add">
        <pc:chgData name="佐野　洋一" userId="S::sano.youichi@jaxa.jp::d418427e-40dc-41c6-88e0-a20811dd029c" providerId="AD" clId="Web-{5C68BE78-C4CB-C496-9CDA-1EB5E57606E9}" dt="2024-08-28T09:19:25.046" v="14"/>
        <pc:sldMkLst>
          <pc:docMk/>
          <pc:sldMk cId="839763448" sldId="359"/>
        </pc:sldMkLst>
      </pc:sldChg>
      <pc:sldChg chg="del">
        <pc:chgData name="佐野　洋一" userId="S::sano.youichi@jaxa.jp::d418427e-40dc-41c6-88e0-a20811dd029c" providerId="AD" clId="Web-{5C68BE78-C4CB-C496-9CDA-1EB5E57606E9}" dt="2024-08-28T09:19:08.546" v="3"/>
        <pc:sldMkLst>
          <pc:docMk/>
          <pc:sldMk cId="3241969934" sldId="359"/>
        </pc:sldMkLst>
      </pc:sldChg>
      <pc:sldChg chg="add">
        <pc:chgData name="佐野　洋一" userId="S::sano.youichi@jaxa.jp::d418427e-40dc-41c6-88e0-a20811dd029c" providerId="AD" clId="Web-{5C68BE78-C4CB-C496-9CDA-1EB5E57606E9}" dt="2024-08-28T09:19:25.046" v="15"/>
        <pc:sldMkLst>
          <pc:docMk/>
          <pc:sldMk cId="909956654" sldId="360"/>
        </pc:sldMkLst>
      </pc:sldChg>
      <pc:sldChg chg="del">
        <pc:chgData name="佐野　洋一" userId="S::sano.youichi@jaxa.jp::d418427e-40dc-41c6-88e0-a20811dd029c" providerId="AD" clId="Web-{5C68BE78-C4CB-C496-9CDA-1EB5E57606E9}" dt="2024-08-28T09:19:08.546" v="2"/>
        <pc:sldMkLst>
          <pc:docMk/>
          <pc:sldMk cId="1256300954" sldId="360"/>
        </pc:sldMkLst>
      </pc:sldChg>
      <pc:sldChg chg="add">
        <pc:chgData name="佐野　洋一" userId="S::sano.youichi@jaxa.jp::d418427e-40dc-41c6-88e0-a20811dd029c" providerId="AD" clId="Web-{5C68BE78-C4CB-C496-9CDA-1EB5E57606E9}" dt="2024-08-28T09:19:25.046" v="16"/>
        <pc:sldMkLst>
          <pc:docMk/>
          <pc:sldMk cId="1666889908" sldId="361"/>
        </pc:sldMkLst>
      </pc:sldChg>
      <pc:sldChg chg="del">
        <pc:chgData name="佐野　洋一" userId="S::sano.youichi@jaxa.jp::d418427e-40dc-41c6-88e0-a20811dd029c" providerId="AD" clId="Web-{5C68BE78-C4CB-C496-9CDA-1EB5E57606E9}" dt="2024-08-28T09:19:08.546" v="1"/>
        <pc:sldMkLst>
          <pc:docMk/>
          <pc:sldMk cId="1989339140" sldId="361"/>
        </pc:sldMkLst>
      </pc:sldChg>
      <pc:sldChg chg="add">
        <pc:chgData name="佐野　洋一" userId="S::sano.youichi@jaxa.jp::d418427e-40dc-41c6-88e0-a20811dd029c" providerId="AD" clId="Web-{5C68BE78-C4CB-C496-9CDA-1EB5E57606E9}" dt="2024-08-28T09:19:25.062" v="17"/>
        <pc:sldMkLst>
          <pc:docMk/>
          <pc:sldMk cId="1185284096" sldId="362"/>
        </pc:sldMkLst>
      </pc:sldChg>
      <pc:sldChg chg="del">
        <pc:chgData name="佐野　洋一" userId="S::sano.youichi@jaxa.jp::d418427e-40dc-41c6-88e0-a20811dd029c" providerId="AD" clId="Web-{5C68BE78-C4CB-C496-9CDA-1EB5E57606E9}" dt="2024-08-28T09:19:08.530" v="0"/>
        <pc:sldMkLst>
          <pc:docMk/>
          <pc:sldMk cId="4008183401" sldId="362"/>
        </pc:sldMkLst>
      </pc:sldChg>
      <pc:sldChg chg="add">
        <pc:chgData name="佐野　洋一" userId="S::sano.youichi@jaxa.jp::d418427e-40dc-41c6-88e0-a20811dd029c" providerId="AD" clId="Web-{5C68BE78-C4CB-C496-9CDA-1EB5E57606E9}" dt="2024-08-28T09:19:25.077" v="18"/>
        <pc:sldMkLst>
          <pc:docMk/>
          <pc:sldMk cId="1680547435" sldId="363"/>
        </pc:sldMkLst>
      </pc:sldChg>
    </pc:docChg>
  </pc:docChgLst>
  <pc:docChgLst>
    <pc:chgData name="佐野　洋一" userId="S::sano.youichi@jaxa.jp::d418427e-40dc-41c6-88e0-a20811dd029c" providerId="AD" clId="Web-{B9FBB16C-9ACB-C802-48C7-C7101C786780}"/>
    <pc:docChg chg="addSld">
      <pc:chgData name="佐野　洋一" userId="S::sano.youichi@jaxa.jp::d418427e-40dc-41c6-88e0-a20811dd029c" providerId="AD" clId="Web-{B9FBB16C-9ACB-C802-48C7-C7101C786780}" dt="2024-08-28T06:51:48.939" v="10"/>
      <pc:docMkLst>
        <pc:docMk/>
      </pc:docMkLst>
      <pc:sldChg chg="add">
        <pc:chgData name="佐野　洋一" userId="S::sano.youichi@jaxa.jp::d418427e-40dc-41c6-88e0-a20811dd029c" providerId="AD" clId="Web-{B9FBB16C-9ACB-C802-48C7-C7101C786780}" dt="2024-08-28T06:51:48.876" v="0"/>
        <pc:sldMkLst>
          <pc:docMk/>
          <pc:sldMk cId="1623406320" sldId="349"/>
        </pc:sldMkLst>
      </pc:sldChg>
      <pc:sldChg chg="add">
        <pc:chgData name="佐野　洋一" userId="S::sano.youichi@jaxa.jp::d418427e-40dc-41c6-88e0-a20811dd029c" providerId="AD" clId="Web-{B9FBB16C-9ACB-C802-48C7-C7101C786780}" dt="2024-08-28T06:51:48.892" v="2"/>
        <pc:sldMkLst>
          <pc:docMk/>
          <pc:sldMk cId="2708137871" sldId="350"/>
        </pc:sldMkLst>
      </pc:sldChg>
      <pc:sldChg chg="add">
        <pc:chgData name="佐野　洋一" userId="S::sano.youichi@jaxa.jp::d418427e-40dc-41c6-88e0-a20811dd029c" providerId="AD" clId="Web-{B9FBB16C-9ACB-C802-48C7-C7101C786780}" dt="2024-08-28T06:51:48.892" v="1"/>
        <pc:sldMkLst>
          <pc:docMk/>
          <pc:sldMk cId="2013769416" sldId="354"/>
        </pc:sldMkLst>
      </pc:sldChg>
      <pc:sldChg chg="add">
        <pc:chgData name="佐野　洋一" userId="S::sano.youichi@jaxa.jp::d418427e-40dc-41c6-88e0-a20811dd029c" providerId="AD" clId="Web-{B9FBB16C-9ACB-C802-48C7-C7101C786780}" dt="2024-08-28T06:51:48.908" v="3"/>
        <pc:sldMkLst>
          <pc:docMk/>
          <pc:sldMk cId="355074502" sldId="355"/>
        </pc:sldMkLst>
      </pc:sldChg>
      <pc:sldChg chg="add">
        <pc:chgData name="佐野　洋一" userId="S::sano.youichi@jaxa.jp::d418427e-40dc-41c6-88e0-a20811dd029c" providerId="AD" clId="Web-{B9FBB16C-9ACB-C802-48C7-C7101C786780}" dt="2024-08-28T06:51:48.908" v="4"/>
        <pc:sldMkLst>
          <pc:docMk/>
          <pc:sldMk cId="3466031594" sldId="356"/>
        </pc:sldMkLst>
      </pc:sldChg>
      <pc:sldChg chg="add">
        <pc:chgData name="佐野　洋一" userId="S::sano.youichi@jaxa.jp::d418427e-40dc-41c6-88e0-a20811dd029c" providerId="AD" clId="Web-{B9FBB16C-9ACB-C802-48C7-C7101C786780}" dt="2024-08-28T06:51:48.923" v="5"/>
        <pc:sldMkLst>
          <pc:docMk/>
          <pc:sldMk cId="665049870" sldId="357"/>
        </pc:sldMkLst>
      </pc:sldChg>
      <pc:sldChg chg="add">
        <pc:chgData name="佐野　洋一" userId="S::sano.youichi@jaxa.jp::d418427e-40dc-41c6-88e0-a20811dd029c" providerId="AD" clId="Web-{B9FBB16C-9ACB-C802-48C7-C7101C786780}" dt="2024-08-28T06:51:48.923" v="6"/>
        <pc:sldMkLst>
          <pc:docMk/>
          <pc:sldMk cId="2815240487" sldId="358"/>
        </pc:sldMkLst>
      </pc:sldChg>
      <pc:sldChg chg="add">
        <pc:chgData name="佐野　洋一" userId="S::sano.youichi@jaxa.jp::d418427e-40dc-41c6-88e0-a20811dd029c" providerId="AD" clId="Web-{B9FBB16C-9ACB-C802-48C7-C7101C786780}" dt="2024-08-28T06:51:48.923" v="7"/>
        <pc:sldMkLst>
          <pc:docMk/>
          <pc:sldMk cId="3241969934" sldId="359"/>
        </pc:sldMkLst>
      </pc:sldChg>
      <pc:sldChg chg="add">
        <pc:chgData name="佐野　洋一" userId="S::sano.youichi@jaxa.jp::d418427e-40dc-41c6-88e0-a20811dd029c" providerId="AD" clId="Web-{B9FBB16C-9ACB-C802-48C7-C7101C786780}" dt="2024-08-28T06:51:48.939" v="8"/>
        <pc:sldMkLst>
          <pc:docMk/>
          <pc:sldMk cId="1256300954" sldId="360"/>
        </pc:sldMkLst>
      </pc:sldChg>
      <pc:sldChg chg="add">
        <pc:chgData name="佐野　洋一" userId="S::sano.youichi@jaxa.jp::d418427e-40dc-41c6-88e0-a20811dd029c" providerId="AD" clId="Web-{B9FBB16C-9ACB-C802-48C7-C7101C786780}" dt="2024-08-28T06:51:48.939" v="9"/>
        <pc:sldMkLst>
          <pc:docMk/>
          <pc:sldMk cId="1989339140" sldId="361"/>
        </pc:sldMkLst>
      </pc:sldChg>
      <pc:sldChg chg="add">
        <pc:chgData name="佐野　洋一" userId="S::sano.youichi@jaxa.jp::d418427e-40dc-41c6-88e0-a20811dd029c" providerId="AD" clId="Web-{B9FBB16C-9ACB-C802-48C7-C7101C786780}" dt="2024-08-28T06:51:48.939" v="10"/>
        <pc:sldMkLst>
          <pc:docMk/>
          <pc:sldMk cId="4008183401" sldId="3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310448-92AE-506C-22AB-FCFC2AE18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1E3168E-A505-2F82-BDBD-3519190CA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604348-03FF-37D7-5CD1-636E74D45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56A4-5027-47F4-BBC0-4E3FB5002AD3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25171F-78D6-2C0B-8DA2-8E2FF631D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2B1422-45F7-7B05-EFA5-8E3EE0189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B08C-2489-4B34-BD7D-EA14D444D5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7957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343F69-D491-3E37-FFBE-E7E2B37F6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6F422EB-1A94-A4AB-5D18-64D9E7416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EE232B2-0CB3-EE2D-09A9-48D43501C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56A4-5027-47F4-BBC0-4E3FB5002AD3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79CDB68-6FC8-1E94-A1DD-3A6534B67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DC7B58-8EAD-A4E1-6E6E-3D79DAD4D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B08C-2489-4B34-BD7D-EA14D444D5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9274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CDC94BE-94FD-D94E-65DA-982E646C16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9540CC8-3213-C73D-96E7-AA432C96E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13FC8A-68FE-E254-E479-B68DA15A4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56A4-5027-47F4-BBC0-4E3FB5002AD3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364178-7A00-427D-63F6-9F1893E4E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5CA517-B0CD-EAD7-68C7-F2EB5259C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B08C-2489-4B34-BD7D-EA14D444D5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53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F1D89D-E898-38B6-3F4A-AA393B5A6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27407E-E914-5ECA-DB45-2EDEA97E7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446904-5D26-0460-FD0B-FFEB11175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56A4-5027-47F4-BBC0-4E3FB5002AD3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D2027A-218C-B567-08FD-184BE27E8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9E1388-E353-5560-350D-C781C9CDF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B08C-2489-4B34-BD7D-EA14D444D5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532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7855F9-4B7E-CAE7-EAC7-513867C59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2335457-9787-FDEB-94B8-1F28D79C7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A9EC052-6880-C16A-839A-35E67B37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56A4-5027-47F4-BBC0-4E3FB5002AD3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CD398B-FB78-B127-12EF-0C9752D41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FC3CD6-1E6C-B1E5-1B81-05DFE58A5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B08C-2489-4B34-BD7D-EA14D444D5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251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7874EA-D6F5-EC90-3441-F7EE8E130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C39E54-E5B6-7F56-427F-251A920ED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72409CA-EB4E-8A1A-69C0-F32CC62F4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762BE23-76E8-B625-48FD-AB600B322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56A4-5027-47F4-BBC0-4E3FB5002AD3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BD529F9-2375-B16C-0205-02B71B933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D5F23B6-99DA-E4F1-4C08-FF5326D60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B08C-2489-4B34-BD7D-EA14D444D5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452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0C98BB-6314-0BA8-1A1A-F111EC1DD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E8F063A-2E7E-3151-0907-AA9B77DF0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4615B2E-25DE-837A-1DCF-B6F9DC63B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58AD8E2-46D6-A994-26C7-3851BCF8EF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65536CA-B99F-AE88-F49C-9AEAE74195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9C9D579-B4D4-4E79-1976-5672DF14F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56A4-5027-47F4-BBC0-4E3FB5002AD3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6DBC9D9-187D-8028-B382-FF4EB24DF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D9D668E-987E-0602-B649-61F263222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B08C-2489-4B34-BD7D-EA14D444D5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719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9E4173-CED1-64B3-4CC3-8D34DFB23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903CEB3-77C4-FF63-A700-4E3347D3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56A4-5027-47F4-BBC0-4E3FB5002AD3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C3FB7AD-8727-1441-D137-42A3AF5C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F7B6717-89E8-116D-37A3-51E8423E1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B08C-2489-4B34-BD7D-EA14D444D5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699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5C4DCAB-9C36-8262-E0B7-2F248D7AE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56A4-5027-47F4-BBC0-4E3FB5002AD3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CCA3993-F9A7-08E8-807A-0B93E0A6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8CCCBD-50B4-C064-9B7E-3FA9D9C70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B08C-2489-4B34-BD7D-EA14D444D5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888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E0444C-DE95-5B2B-AECF-95E5BE1A2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7D76E6-4B98-40D2-C6C3-F98473DAD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AF7B984-753C-0240-695E-E41536749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BE6F1A4-5F06-E86A-0E6D-FF20924C2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56A4-5027-47F4-BBC0-4E3FB5002AD3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213EEC0-3DA6-B6B5-770B-DB844A24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110EC81-4811-3459-C043-DA18C1C05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B08C-2489-4B34-BD7D-EA14D444D5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3524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E6B855-7042-1010-E84E-23832C727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6C5E394-4C40-AFC1-DCA1-76E71E65B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8BEAE93-B7AC-1961-C70D-1A3CD8DB5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7A9E795-7F50-D536-9FA1-D5A9EE520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56A4-5027-47F4-BBC0-4E3FB5002AD3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9D63B4-1F04-2D08-4E41-50FCD9278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396321-08E9-9B8B-B38C-50BCACC5A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B08C-2489-4B34-BD7D-EA14D444D5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490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0BEF774-5FC5-1513-F8FB-7B72DF5C5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15031A7-B149-EAA1-528A-9CCC3F8F5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75C679-D048-4AEE-C671-BA058FC150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E56A4-5027-47F4-BBC0-4E3FB5002AD3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E22E58-F51A-1CAD-0A36-44599E3EE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1622EF-1792-D622-8B17-DD741C8E5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1B08C-2489-4B34-BD7D-EA14D444D5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12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DA5C0-0A8C-2762-3322-488B6C668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8B0C884-E690-31E8-3D9B-4115DB2895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516" y="402727"/>
            <a:ext cx="9425793" cy="582153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8FBF372-CDA0-83D1-0E7C-D33083087A1D}"/>
              </a:ext>
            </a:extLst>
          </p:cNvPr>
          <p:cNvSpPr txBox="1"/>
          <p:nvPr/>
        </p:nvSpPr>
        <p:spPr>
          <a:xfrm>
            <a:off x="4970415" y="6085941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FEM model</a:t>
            </a:r>
            <a:endParaRPr kumimoji="1" lang="ja-JP" altLang="en-US" dirty="0">
              <a:latin typeface="Cambria" panose="020405030504060302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7B2092-AA52-3614-247E-779AA2FFFA5A}"/>
              </a:ext>
            </a:extLst>
          </p:cNvPr>
          <p:cNvSpPr txBox="1"/>
          <p:nvPr/>
        </p:nvSpPr>
        <p:spPr>
          <a:xfrm>
            <a:off x="6987644" y="310322"/>
            <a:ext cx="4724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Solver	: MSC Nastran  Eigenvalue (SOL 103)</a:t>
            </a:r>
          </a:p>
        </p:txBody>
      </p:sp>
      <p:graphicFrame>
        <p:nvGraphicFramePr>
          <p:cNvPr id="28" name="表 27">
            <a:extLst>
              <a:ext uri="{FF2B5EF4-FFF2-40B4-BE49-F238E27FC236}">
                <a16:creationId xmlns:a16="http://schemas.microsoft.com/office/drawing/2014/main" id="{4AE2CBF6-1BB0-CD34-32D7-17B81FAAA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391432"/>
              </p:ext>
            </p:extLst>
          </p:nvPr>
        </p:nvGraphicFramePr>
        <p:xfrm>
          <a:off x="7057291" y="768569"/>
          <a:ext cx="4508924" cy="970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231">
                  <a:extLst>
                    <a:ext uri="{9D8B030D-6E8A-4147-A177-3AD203B41FA5}">
                      <a16:colId xmlns:a16="http://schemas.microsoft.com/office/drawing/2014/main" val="1858231437"/>
                    </a:ext>
                  </a:extLst>
                </a:gridCol>
                <a:gridCol w="1127231">
                  <a:extLst>
                    <a:ext uri="{9D8B030D-6E8A-4147-A177-3AD203B41FA5}">
                      <a16:colId xmlns:a16="http://schemas.microsoft.com/office/drawing/2014/main" val="2536449062"/>
                    </a:ext>
                  </a:extLst>
                </a:gridCol>
                <a:gridCol w="1127231">
                  <a:extLst>
                    <a:ext uri="{9D8B030D-6E8A-4147-A177-3AD203B41FA5}">
                      <a16:colId xmlns:a16="http://schemas.microsoft.com/office/drawing/2014/main" val="2386446372"/>
                    </a:ext>
                  </a:extLst>
                </a:gridCol>
                <a:gridCol w="1127231">
                  <a:extLst>
                    <a:ext uri="{9D8B030D-6E8A-4147-A177-3AD203B41FA5}">
                      <a16:colId xmlns:a16="http://schemas.microsoft.com/office/drawing/2014/main" val="2050019497"/>
                    </a:ext>
                  </a:extLst>
                </a:gridCol>
              </a:tblGrid>
              <a:tr h="39645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Material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79149" marR="79149" marT="39574" marB="3957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Elastic</a:t>
                      </a:r>
                    </a:p>
                    <a:p>
                      <a:pPr algn="ctr"/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(MPa)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79149" marR="79149" marT="39574" marB="3957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Poisson</a:t>
                      </a:r>
                      <a:b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ν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79149" marR="79149" marT="39574" marB="3957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Density</a:t>
                      </a:r>
                    </a:p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(ton/mm³)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79149" marR="79149" marT="39574" marB="3957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204930"/>
                  </a:ext>
                </a:extLst>
              </a:tr>
              <a:tr h="26274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SUS630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79149" marR="79149" marT="39574" marB="3957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196000.0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79149" marR="79149" marT="39574" marB="3957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0.272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79149" marR="79149" marT="39574" marB="3957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7.78×10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⁻⁹</a:t>
                      </a:r>
                    </a:p>
                  </a:txBody>
                  <a:tcPr marL="79149" marR="79149" marT="39574" marB="3957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775441"/>
                  </a:ext>
                </a:extLst>
              </a:tr>
              <a:tr h="26274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Devcon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79149" marR="79149" marT="39574" marB="3957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5830.0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79149" marR="79149" marT="39574" marB="3957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0.350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79149" marR="79149" marT="39574" marB="3957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2.30×10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⁻⁹</a:t>
                      </a:r>
                    </a:p>
                  </a:txBody>
                  <a:tcPr marL="79149" marR="79149" marT="39574" marB="3957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19770"/>
                  </a:ext>
                </a:extLst>
              </a:tr>
            </a:tbl>
          </a:graphicData>
        </a:graphic>
      </p:graphicFrame>
      <p:pic>
        <p:nvPicPr>
          <p:cNvPr id="9" name="図 8">
            <a:extLst>
              <a:ext uri="{FF2B5EF4-FFF2-40B4-BE49-F238E27FC236}">
                <a16:creationId xmlns:a16="http://schemas.microsoft.com/office/drawing/2014/main" id="{8C96C502-E3C2-74AD-83A1-94B8D52ACE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4387" y="1827886"/>
            <a:ext cx="4115572" cy="228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39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52F4294-6067-5976-CB2B-02DDBB3537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21" y="387978"/>
            <a:ext cx="10467556" cy="582152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EC3706A-368B-95A0-45C0-9EE76B03B087}"/>
              </a:ext>
            </a:extLst>
          </p:cNvPr>
          <p:cNvSpPr txBox="1"/>
          <p:nvPr/>
        </p:nvSpPr>
        <p:spPr>
          <a:xfrm>
            <a:off x="3765777" y="5945767"/>
            <a:ext cx="4788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MODE 4</a:t>
            </a:r>
            <a:r>
              <a:rPr kumimoji="1" lang="ja-JP" altLang="en-US" dirty="0">
                <a:latin typeface="Cambria" panose="02040503050406030204" pitchFamily="18" charset="0"/>
              </a:rPr>
              <a:t>　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Z-direction Deformation (190.72Hz)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4A0EE6-707C-437B-9561-B01F746B464E}"/>
              </a:ext>
            </a:extLst>
          </p:cNvPr>
          <p:cNvSpPr txBox="1"/>
          <p:nvPr/>
        </p:nvSpPr>
        <p:spPr>
          <a:xfrm>
            <a:off x="1456106" y="853729"/>
            <a:ext cx="202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Deformation</a:t>
            </a:r>
            <a:r>
              <a:rPr kumimoji="1" lang="ja-JP" altLang="en-US" dirty="0">
                <a:latin typeface="Cambria" panose="02040503050406030204" pitchFamily="18" charset="0"/>
              </a:rPr>
              <a:t> 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×1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.0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976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52F4294-6067-5976-CB2B-02DDBB3537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21" y="387979"/>
            <a:ext cx="10467555" cy="58215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76E7D0-2C63-DF15-3DCE-F872AFEDF02A}"/>
              </a:ext>
            </a:extLst>
          </p:cNvPr>
          <p:cNvSpPr txBox="1"/>
          <p:nvPr/>
        </p:nvSpPr>
        <p:spPr>
          <a:xfrm>
            <a:off x="1456106" y="853729"/>
            <a:ext cx="202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Deformation</a:t>
            </a:r>
            <a:r>
              <a:rPr kumimoji="1" lang="ja-JP" altLang="en-US" dirty="0">
                <a:latin typeface="Cambria" panose="02040503050406030204" pitchFamily="18" charset="0"/>
              </a:rPr>
              <a:t> 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×1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.0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7C94B5E-995A-BAE5-2D46-DEBD8B847465}"/>
              </a:ext>
            </a:extLst>
          </p:cNvPr>
          <p:cNvSpPr txBox="1"/>
          <p:nvPr/>
        </p:nvSpPr>
        <p:spPr>
          <a:xfrm>
            <a:off x="3765777" y="5945767"/>
            <a:ext cx="4788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MODE 4</a:t>
            </a:r>
            <a:r>
              <a:rPr kumimoji="1" lang="ja-JP" altLang="en-US" dirty="0">
                <a:latin typeface="Cambria" panose="02040503050406030204" pitchFamily="18" charset="0"/>
              </a:rPr>
              <a:t>　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Z-direction Deformation (190.72Hz)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19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52F4294-6067-5976-CB2B-02DDBB3537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21" y="392396"/>
            <a:ext cx="10467556" cy="582152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2889EEA-84C3-2EB6-CF3F-04F377B837ED}"/>
              </a:ext>
            </a:extLst>
          </p:cNvPr>
          <p:cNvSpPr txBox="1"/>
          <p:nvPr/>
        </p:nvSpPr>
        <p:spPr>
          <a:xfrm>
            <a:off x="3765777" y="5945767"/>
            <a:ext cx="4788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MODE 5</a:t>
            </a:r>
            <a:r>
              <a:rPr kumimoji="1" lang="ja-JP" altLang="en-US" dirty="0">
                <a:latin typeface="Cambria" panose="02040503050406030204" pitchFamily="18" charset="0"/>
              </a:rPr>
              <a:t>　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Z-direction Deformation (198.09Hz)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30CED0A-7AB2-44AE-DAC5-A08A01658825}"/>
              </a:ext>
            </a:extLst>
          </p:cNvPr>
          <p:cNvSpPr txBox="1"/>
          <p:nvPr/>
        </p:nvSpPr>
        <p:spPr>
          <a:xfrm>
            <a:off x="1456106" y="853729"/>
            <a:ext cx="202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Deformation</a:t>
            </a:r>
            <a:r>
              <a:rPr kumimoji="1" lang="ja-JP" altLang="en-US" dirty="0">
                <a:latin typeface="Cambria" panose="02040503050406030204" pitchFamily="18" charset="0"/>
              </a:rPr>
              <a:t> 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×1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.0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4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52F4294-6067-5976-CB2B-02DDBB3537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21" y="392395"/>
            <a:ext cx="10467556" cy="582152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9BF8C0-161D-4856-213B-5B9433AAB41F}"/>
              </a:ext>
            </a:extLst>
          </p:cNvPr>
          <p:cNvSpPr txBox="1"/>
          <p:nvPr/>
        </p:nvSpPr>
        <p:spPr>
          <a:xfrm>
            <a:off x="3765777" y="5945767"/>
            <a:ext cx="4788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MODE 5</a:t>
            </a:r>
            <a:r>
              <a:rPr kumimoji="1" lang="ja-JP" altLang="en-US" dirty="0">
                <a:latin typeface="Cambria" panose="02040503050406030204" pitchFamily="18" charset="0"/>
              </a:rPr>
              <a:t>　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Z-direction Deformation (198.09Hz)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8850389-F156-D37A-2786-7DE586C9135A}"/>
              </a:ext>
            </a:extLst>
          </p:cNvPr>
          <p:cNvSpPr txBox="1"/>
          <p:nvPr/>
        </p:nvSpPr>
        <p:spPr>
          <a:xfrm>
            <a:off x="1456106" y="853729"/>
            <a:ext cx="202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Deformation</a:t>
            </a:r>
            <a:r>
              <a:rPr kumimoji="1" lang="ja-JP" altLang="en-US" dirty="0">
                <a:latin typeface="Cambria" panose="02040503050406030204" pitchFamily="18" charset="0"/>
              </a:rPr>
              <a:t> 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×1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.0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564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52F4294-6067-5976-CB2B-02DDBB3537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21" y="388061"/>
            <a:ext cx="10467556" cy="582152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09285B5-72C5-2BC7-AED8-4B8585CF16C8}"/>
              </a:ext>
            </a:extLst>
          </p:cNvPr>
          <p:cNvSpPr txBox="1"/>
          <p:nvPr/>
        </p:nvSpPr>
        <p:spPr>
          <a:xfrm>
            <a:off x="3765777" y="5945767"/>
            <a:ext cx="4788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MODE 6</a:t>
            </a:r>
            <a:r>
              <a:rPr kumimoji="1" lang="ja-JP" altLang="en-US" dirty="0">
                <a:latin typeface="Cambria" panose="02040503050406030204" pitchFamily="18" charset="0"/>
              </a:rPr>
              <a:t>　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Z-direction Deformation (239.75Hz)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6D057C7-698C-BED9-F557-F389EF722221}"/>
              </a:ext>
            </a:extLst>
          </p:cNvPr>
          <p:cNvSpPr txBox="1"/>
          <p:nvPr/>
        </p:nvSpPr>
        <p:spPr>
          <a:xfrm>
            <a:off x="1456106" y="853729"/>
            <a:ext cx="202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Deformation</a:t>
            </a:r>
            <a:r>
              <a:rPr kumimoji="1" lang="ja-JP" altLang="en-US" dirty="0">
                <a:latin typeface="Cambria" panose="02040503050406030204" pitchFamily="18" charset="0"/>
              </a:rPr>
              <a:t> 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×1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.0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10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52F4294-6067-5976-CB2B-02DDBB3537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21" y="388062"/>
            <a:ext cx="10467555" cy="582152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8B9E479-AC19-6AA3-FFC2-CE6D692CF775}"/>
              </a:ext>
            </a:extLst>
          </p:cNvPr>
          <p:cNvSpPr txBox="1"/>
          <p:nvPr/>
        </p:nvSpPr>
        <p:spPr>
          <a:xfrm>
            <a:off x="3765777" y="5945767"/>
            <a:ext cx="4788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MODE 6</a:t>
            </a:r>
            <a:r>
              <a:rPr kumimoji="1" lang="ja-JP" altLang="en-US" dirty="0">
                <a:latin typeface="Cambria" panose="02040503050406030204" pitchFamily="18" charset="0"/>
              </a:rPr>
              <a:t>　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Z-direction Deformation (239.75Hz)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9EAADC0-7F16-EF9D-8830-83B18E1B58AE}"/>
              </a:ext>
            </a:extLst>
          </p:cNvPr>
          <p:cNvSpPr txBox="1"/>
          <p:nvPr/>
        </p:nvSpPr>
        <p:spPr>
          <a:xfrm>
            <a:off x="1456106" y="853729"/>
            <a:ext cx="202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Deformation</a:t>
            </a:r>
            <a:r>
              <a:rPr kumimoji="1" lang="ja-JP" altLang="en-US" dirty="0">
                <a:latin typeface="Cambria" panose="02040503050406030204" pitchFamily="18" charset="0"/>
              </a:rPr>
              <a:t> 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×1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.0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160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52F4294-6067-5976-CB2B-02DDBB3537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21" y="392395"/>
            <a:ext cx="10467556" cy="582152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68C15C9-C0ED-D6E2-228B-38B107EFCD4E}"/>
              </a:ext>
            </a:extLst>
          </p:cNvPr>
          <p:cNvSpPr txBox="1"/>
          <p:nvPr/>
        </p:nvSpPr>
        <p:spPr>
          <a:xfrm>
            <a:off x="3765777" y="5945767"/>
            <a:ext cx="4788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MODE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kumimoji="1" lang="ja-JP" altLang="en-US" dirty="0">
                <a:latin typeface="Cambria" panose="02040503050406030204" pitchFamily="18" charset="0"/>
              </a:rPr>
              <a:t>　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Z-direction Deformation (365.00Hz)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04AC0BC-4065-8859-673A-E5EB5E24552F}"/>
              </a:ext>
            </a:extLst>
          </p:cNvPr>
          <p:cNvSpPr txBox="1"/>
          <p:nvPr/>
        </p:nvSpPr>
        <p:spPr>
          <a:xfrm>
            <a:off x="1456106" y="853729"/>
            <a:ext cx="202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Deformation</a:t>
            </a:r>
            <a:r>
              <a:rPr kumimoji="1" lang="ja-JP" altLang="en-US" dirty="0">
                <a:latin typeface="Cambria" panose="02040503050406030204" pitchFamily="18" charset="0"/>
              </a:rPr>
              <a:t> 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×1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.0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05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52F4294-6067-5976-CB2B-02DDBB3537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21" y="392396"/>
            <a:ext cx="10467555" cy="582152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D3FC66-C04F-E1E0-9222-DB3AD8B6A26D}"/>
              </a:ext>
            </a:extLst>
          </p:cNvPr>
          <p:cNvSpPr txBox="1"/>
          <p:nvPr/>
        </p:nvSpPr>
        <p:spPr>
          <a:xfrm>
            <a:off x="1456106" y="853729"/>
            <a:ext cx="202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Deformation</a:t>
            </a:r>
            <a:r>
              <a:rPr kumimoji="1" lang="ja-JP" altLang="en-US" dirty="0">
                <a:latin typeface="Cambria" panose="02040503050406030204" pitchFamily="18" charset="0"/>
              </a:rPr>
              <a:t> 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×1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.0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02A5A8-E16B-E39B-26EF-6208C3A129AB}"/>
              </a:ext>
            </a:extLst>
          </p:cNvPr>
          <p:cNvSpPr txBox="1"/>
          <p:nvPr/>
        </p:nvSpPr>
        <p:spPr>
          <a:xfrm>
            <a:off x="3765777" y="5945767"/>
            <a:ext cx="4788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MODE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kumimoji="1" lang="ja-JP" altLang="en-US" dirty="0">
                <a:latin typeface="Cambria" panose="02040503050406030204" pitchFamily="18" charset="0"/>
              </a:rPr>
              <a:t>　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Z-direction Deformation (365.00Hz)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9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52F4294-6067-5976-CB2B-02DDBB3537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21" y="387979"/>
            <a:ext cx="10467555" cy="582152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316786C-3291-6443-3BA4-BC20115867B4}"/>
              </a:ext>
            </a:extLst>
          </p:cNvPr>
          <p:cNvSpPr txBox="1"/>
          <p:nvPr/>
        </p:nvSpPr>
        <p:spPr>
          <a:xfrm>
            <a:off x="1456106" y="853729"/>
            <a:ext cx="202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Deformation</a:t>
            </a:r>
            <a:r>
              <a:rPr kumimoji="1" lang="ja-JP" altLang="en-US" dirty="0">
                <a:latin typeface="Cambria" panose="02040503050406030204" pitchFamily="18" charset="0"/>
              </a:rPr>
              <a:t> 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×1.0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7D324F5-760F-4A09-9FF9-1457C3A231A4}"/>
              </a:ext>
            </a:extLst>
          </p:cNvPr>
          <p:cNvSpPr txBox="1"/>
          <p:nvPr/>
        </p:nvSpPr>
        <p:spPr>
          <a:xfrm>
            <a:off x="3765777" y="5945767"/>
            <a:ext cx="4788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MODE 8</a:t>
            </a:r>
            <a:r>
              <a:rPr kumimoji="1" lang="ja-JP" altLang="en-US" dirty="0">
                <a:latin typeface="Cambria" panose="02040503050406030204" pitchFamily="18" charset="0"/>
              </a:rPr>
              <a:t>　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Z-direction Deformation (417.04Hz)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6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52F4294-6067-5976-CB2B-02DDBB3537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21" y="387979"/>
            <a:ext cx="10467555" cy="582152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6ECAEA-3DAE-9D1C-149B-4E359B22B48F}"/>
              </a:ext>
            </a:extLst>
          </p:cNvPr>
          <p:cNvSpPr txBox="1"/>
          <p:nvPr/>
        </p:nvSpPr>
        <p:spPr>
          <a:xfrm>
            <a:off x="1456106" y="853729"/>
            <a:ext cx="202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Deformation</a:t>
            </a:r>
            <a:r>
              <a:rPr kumimoji="1" lang="ja-JP" altLang="en-US" dirty="0">
                <a:latin typeface="Cambria" panose="02040503050406030204" pitchFamily="18" charset="0"/>
              </a:rPr>
              <a:t> 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×1.0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E28B4CB-2B8E-61F0-B526-B6A29C521A2B}"/>
              </a:ext>
            </a:extLst>
          </p:cNvPr>
          <p:cNvSpPr txBox="1"/>
          <p:nvPr/>
        </p:nvSpPr>
        <p:spPr>
          <a:xfrm>
            <a:off x="3765777" y="5945767"/>
            <a:ext cx="4788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MODE 8</a:t>
            </a:r>
            <a:r>
              <a:rPr kumimoji="1" lang="ja-JP" altLang="en-US" dirty="0">
                <a:latin typeface="Cambria" panose="02040503050406030204" pitchFamily="18" charset="0"/>
              </a:rPr>
              <a:t>　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Z-direction Deformation (417.04Hz)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743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DA5C0-0A8C-2762-3322-488B6C668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8B0C884-E690-31E8-3D9B-4115DB2895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516" y="296106"/>
            <a:ext cx="10204677" cy="630258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8FBF372-CDA0-83D1-0E7C-D33083087A1D}"/>
              </a:ext>
            </a:extLst>
          </p:cNvPr>
          <p:cNvSpPr txBox="1"/>
          <p:nvPr/>
        </p:nvSpPr>
        <p:spPr>
          <a:xfrm>
            <a:off x="4970415" y="6085941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FEM model</a:t>
            </a:r>
            <a:endParaRPr kumimoji="1" lang="ja-JP" altLang="en-US" dirty="0">
              <a:latin typeface="Cambria" panose="020405030504060302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22DD20AD-D2D8-02A2-37D6-2D71472EFB10}"/>
              </a:ext>
            </a:extLst>
          </p:cNvPr>
          <p:cNvCxnSpPr>
            <a:cxnSpLocks/>
          </p:cNvCxnSpPr>
          <p:nvPr/>
        </p:nvCxnSpPr>
        <p:spPr>
          <a:xfrm>
            <a:off x="9288054" y="1257300"/>
            <a:ext cx="211631" cy="29253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5E10F29-0523-93B4-FB54-CF6AD2CC7D64}"/>
              </a:ext>
            </a:extLst>
          </p:cNvPr>
          <p:cNvSpPr txBox="1"/>
          <p:nvPr/>
        </p:nvSpPr>
        <p:spPr>
          <a:xfrm>
            <a:off x="9481978" y="1466427"/>
            <a:ext cx="138178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Constraint</a:t>
            </a:r>
          </a:p>
          <a:p>
            <a:r>
              <a:rPr lang="en-US" altLang="ja-JP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x,y,z</a:t>
            </a:r>
            <a:r>
              <a:rPr lang="en-US" altLang="ja-JP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translation</a:t>
            </a:r>
          </a:p>
          <a:p>
            <a:r>
              <a:rPr kumimoji="1" lang="en-US" altLang="ja-JP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x,y,z</a:t>
            </a:r>
            <a:r>
              <a:rPr kumimoji="1" lang="en-US" altLang="ja-JP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rotation</a:t>
            </a:r>
            <a:endParaRPr kumimoji="1" lang="ja-JP" altLang="en-US" sz="1400" dirty="0">
              <a:latin typeface="Cambria" panose="020405030504060302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A24D1305-BA5B-DC27-E53A-372D1A8EE78D}"/>
              </a:ext>
            </a:extLst>
          </p:cNvPr>
          <p:cNvCxnSpPr>
            <a:cxnSpLocks/>
          </p:cNvCxnSpPr>
          <p:nvPr/>
        </p:nvCxnSpPr>
        <p:spPr>
          <a:xfrm flipH="1" flipV="1">
            <a:off x="4390696" y="2467308"/>
            <a:ext cx="1376392" cy="98009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940D3A5-4968-D2CF-B522-535181BD4955}"/>
              </a:ext>
            </a:extLst>
          </p:cNvPr>
          <p:cNvSpPr txBox="1"/>
          <p:nvPr/>
        </p:nvSpPr>
        <p:spPr>
          <a:xfrm>
            <a:off x="3131762" y="1866536"/>
            <a:ext cx="121783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Constraint</a:t>
            </a:r>
          </a:p>
          <a:p>
            <a:r>
              <a:rPr lang="en-US" altLang="ja-JP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 translation</a:t>
            </a:r>
          </a:p>
          <a:p>
            <a:r>
              <a:rPr kumimoji="1" lang="en-US" altLang="ja-JP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x,z</a:t>
            </a:r>
            <a:r>
              <a:rPr kumimoji="1" lang="en-US" altLang="ja-JP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rotation</a:t>
            </a:r>
            <a:endParaRPr kumimoji="1" lang="ja-JP" altLang="en-US" sz="1400" dirty="0">
              <a:latin typeface="Cambria" panose="020405030504060302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480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52F4294-6067-5976-CB2B-02DDBB3537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21" y="392396"/>
            <a:ext cx="10467555" cy="582152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46C72C3-DEA5-A78A-D5CD-6273554482EA}"/>
              </a:ext>
            </a:extLst>
          </p:cNvPr>
          <p:cNvSpPr txBox="1"/>
          <p:nvPr/>
        </p:nvSpPr>
        <p:spPr>
          <a:xfrm>
            <a:off x="1456106" y="853729"/>
            <a:ext cx="202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Deformation</a:t>
            </a:r>
            <a:r>
              <a:rPr kumimoji="1" lang="ja-JP" altLang="en-US" dirty="0">
                <a:latin typeface="Cambria" panose="02040503050406030204" pitchFamily="18" charset="0"/>
              </a:rPr>
              <a:t> 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×1.0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0F1B51-FC7F-76F0-EAA7-B78808A0EBA0}"/>
              </a:ext>
            </a:extLst>
          </p:cNvPr>
          <p:cNvSpPr txBox="1"/>
          <p:nvPr/>
        </p:nvSpPr>
        <p:spPr>
          <a:xfrm>
            <a:off x="3765777" y="5945767"/>
            <a:ext cx="4788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MODE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kumimoji="1" lang="ja-JP" altLang="en-US" dirty="0">
                <a:latin typeface="Cambria" panose="02040503050406030204" pitchFamily="18" charset="0"/>
              </a:rPr>
              <a:t>　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Z-direction Deformation (442.48Hz)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063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52F4294-6067-5976-CB2B-02DDBB3537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21" y="392396"/>
            <a:ext cx="10467555" cy="582152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8DBC3CB-6F4F-10F7-950B-140EDFF864E3}"/>
              </a:ext>
            </a:extLst>
          </p:cNvPr>
          <p:cNvSpPr txBox="1"/>
          <p:nvPr/>
        </p:nvSpPr>
        <p:spPr>
          <a:xfrm>
            <a:off x="1456106" y="853729"/>
            <a:ext cx="202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Deformation</a:t>
            </a:r>
            <a:r>
              <a:rPr kumimoji="1" lang="ja-JP" altLang="en-US" dirty="0">
                <a:latin typeface="Cambria" panose="02040503050406030204" pitchFamily="18" charset="0"/>
              </a:rPr>
              <a:t> 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×1.0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E196F5-2291-5E31-1514-71D44EC5F150}"/>
              </a:ext>
            </a:extLst>
          </p:cNvPr>
          <p:cNvSpPr txBox="1"/>
          <p:nvPr/>
        </p:nvSpPr>
        <p:spPr>
          <a:xfrm>
            <a:off x="3765777" y="5945767"/>
            <a:ext cx="4788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MODE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kumimoji="1" lang="ja-JP" altLang="en-US" dirty="0">
                <a:latin typeface="Cambria" panose="02040503050406030204" pitchFamily="18" charset="0"/>
              </a:rPr>
              <a:t>　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Z-direction Deformation (442.48Hz)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779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52F4294-6067-5976-CB2B-02DDBB3537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21" y="387979"/>
            <a:ext cx="10467555" cy="582152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1C337F0-AC93-AFE7-DAEB-7B26231DC584}"/>
              </a:ext>
            </a:extLst>
          </p:cNvPr>
          <p:cNvSpPr txBox="1"/>
          <p:nvPr/>
        </p:nvSpPr>
        <p:spPr>
          <a:xfrm>
            <a:off x="1456106" y="853729"/>
            <a:ext cx="202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Deformation</a:t>
            </a:r>
            <a:r>
              <a:rPr kumimoji="1" lang="ja-JP" altLang="en-US" dirty="0">
                <a:latin typeface="Cambria" panose="02040503050406030204" pitchFamily="18" charset="0"/>
              </a:rPr>
              <a:t> 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×1.0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07CD26-6589-4C74-0831-5AF9F8A73BEC}"/>
              </a:ext>
            </a:extLst>
          </p:cNvPr>
          <p:cNvSpPr txBox="1"/>
          <p:nvPr/>
        </p:nvSpPr>
        <p:spPr>
          <a:xfrm>
            <a:off x="3765777" y="5945767"/>
            <a:ext cx="4916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MODE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r>
              <a:rPr kumimoji="1" lang="ja-JP" altLang="en-US" dirty="0">
                <a:latin typeface="Cambria" panose="02040503050406030204" pitchFamily="18" charset="0"/>
              </a:rPr>
              <a:t>　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Z-direction Deformation (583.84Hz)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67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52F4294-6067-5976-CB2B-02DDBB3537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22" y="384038"/>
            <a:ext cx="10467553" cy="5821527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7D7A06E-A03A-3859-AA5A-83673516156F}"/>
              </a:ext>
            </a:extLst>
          </p:cNvPr>
          <p:cNvSpPr txBox="1"/>
          <p:nvPr/>
        </p:nvSpPr>
        <p:spPr>
          <a:xfrm>
            <a:off x="1456106" y="853729"/>
            <a:ext cx="202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Deformation</a:t>
            </a:r>
            <a:r>
              <a:rPr kumimoji="1" lang="ja-JP" altLang="en-US" dirty="0">
                <a:latin typeface="Cambria" panose="02040503050406030204" pitchFamily="18" charset="0"/>
              </a:rPr>
              <a:t> 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×1.0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F914615-1D97-62AF-2942-6BC2C6D474DC}"/>
              </a:ext>
            </a:extLst>
          </p:cNvPr>
          <p:cNvSpPr txBox="1"/>
          <p:nvPr/>
        </p:nvSpPr>
        <p:spPr>
          <a:xfrm>
            <a:off x="3765777" y="5945767"/>
            <a:ext cx="4916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MODE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r>
              <a:rPr kumimoji="1" lang="ja-JP" altLang="en-US" dirty="0">
                <a:latin typeface="Cambria" panose="02040503050406030204" pitchFamily="18" charset="0"/>
              </a:rPr>
              <a:t>　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Z-direction Deformation (583.84Hz)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317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86D9B-D9A9-4AFB-BA4F-C812588CA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A00D71A-4009-4CA0-5231-40F58CF79A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18" y="402727"/>
            <a:ext cx="10467562" cy="582153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9F7AFA-0936-B39C-EC0B-990F766E0F0A}"/>
              </a:ext>
            </a:extLst>
          </p:cNvPr>
          <p:cNvSpPr txBox="1"/>
          <p:nvPr/>
        </p:nvSpPr>
        <p:spPr>
          <a:xfrm>
            <a:off x="4517329" y="6090248"/>
            <a:ext cx="3157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Shell Element for Post Process</a:t>
            </a:r>
            <a:endParaRPr kumimoji="1" lang="ja-JP" altLang="en-US" dirty="0">
              <a:latin typeface="Cambria" panose="020405030504060302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28" name="表 27">
            <a:extLst>
              <a:ext uri="{FF2B5EF4-FFF2-40B4-BE49-F238E27FC236}">
                <a16:creationId xmlns:a16="http://schemas.microsoft.com/office/drawing/2014/main" id="{0074B627-3157-1B22-F00E-135C325877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8995"/>
              </p:ext>
            </p:extLst>
          </p:nvPr>
        </p:nvGraphicFramePr>
        <p:xfrm>
          <a:off x="329357" y="1095152"/>
          <a:ext cx="4508924" cy="707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231">
                  <a:extLst>
                    <a:ext uri="{9D8B030D-6E8A-4147-A177-3AD203B41FA5}">
                      <a16:colId xmlns:a16="http://schemas.microsoft.com/office/drawing/2014/main" val="1858231437"/>
                    </a:ext>
                  </a:extLst>
                </a:gridCol>
                <a:gridCol w="1127231">
                  <a:extLst>
                    <a:ext uri="{9D8B030D-6E8A-4147-A177-3AD203B41FA5}">
                      <a16:colId xmlns:a16="http://schemas.microsoft.com/office/drawing/2014/main" val="2536449062"/>
                    </a:ext>
                  </a:extLst>
                </a:gridCol>
                <a:gridCol w="1127231">
                  <a:extLst>
                    <a:ext uri="{9D8B030D-6E8A-4147-A177-3AD203B41FA5}">
                      <a16:colId xmlns:a16="http://schemas.microsoft.com/office/drawing/2014/main" val="2386446372"/>
                    </a:ext>
                  </a:extLst>
                </a:gridCol>
                <a:gridCol w="1127231">
                  <a:extLst>
                    <a:ext uri="{9D8B030D-6E8A-4147-A177-3AD203B41FA5}">
                      <a16:colId xmlns:a16="http://schemas.microsoft.com/office/drawing/2014/main" val="2050019497"/>
                    </a:ext>
                  </a:extLst>
                </a:gridCol>
              </a:tblGrid>
              <a:tr h="39645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Material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79149" marR="79149" marT="39574" marB="3957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Elastic</a:t>
                      </a:r>
                    </a:p>
                    <a:p>
                      <a:pPr algn="ctr"/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(MPa)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79149" marR="79149" marT="39574" marB="3957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Poisson</a:t>
                      </a:r>
                      <a:b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ν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79149" marR="79149" marT="39574" marB="3957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Density</a:t>
                      </a:r>
                    </a:p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(ton/mm³)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79149" marR="79149" marT="39574" marB="3957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204930"/>
                  </a:ext>
                </a:extLst>
              </a:tr>
              <a:tr h="26274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Dummy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79149" marR="79149" marT="39574" marB="3957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1.0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79149" marR="79149" marT="39574" marB="3957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0.3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79149" marR="79149" marT="39574" marB="3957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-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79149" marR="79149" marT="39574" marB="3957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775441"/>
                  </a:ext>
                </a:extLst>
              </a:tr>
            </a:tbl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0C0C351-73A2-7513-8BF7-EF7BD3B352A1}"/>
              </a:ext>
            </a:extLst>
          </p:cNvPr>
          <p:cNvSpPr txBox="1"/>
          <p:nvPr/>
        </p:nvSpPr>
        <p:spPr>
          <a:xfrm>
            <a:off x="290768" y="1802807"/>
            <a:ext cx="504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Dummy Shell thickness = 0.1</a:t>
            </a:r>
          </a:p>
          <a:p>
            <a:r>
              <a:rPr lang="en-US" altLang="ja-JP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Dummy Beam type = ROD , r = 1.0</a:t>
            </a:r>
            <a:endParaRPr kumimoji="1" lang="en-US" altLang="ja-JP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56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52F4294-6067-5976-CB2B-02DDBB3537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20" y="392395"/>
            <a:ext cx="10467558" cy="582153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7927A40-5440-6ABE-D4FF-84D538CA0115}"/>
              </a:ext>
            </a:extLst>
          </p:cNvPr>
          <p:cNvSpPr txBox="1"/>
          <p:nvPr/>
        </p:nvSpPr>
        <p:spPr>
          <a:xfrm>
            <a:off x="3765777" y="5945767"/>
            <a:ext cx="4660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MODE 1</a:t>
            </a:r>
            <a:r>
              <a:rPr kumimoji="1" lang="ja-JP" altLang="en-US" dirty="0">
                <a:latin typeface="Cambria" panose="02040503050406030204" pitchFamily="18" charset="0"/>
              </a:rPr>
              <a:t>　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Z-direction Deformation (2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.03Hz)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0F14BA-1ABA-C902-42F8-C1A7B3C0B97F}"/>
              </a:ext>
            </a:extLst>
          </p:cNvPr>
          <p:cNvSpPr txBox="1"/>
          <p:nvPr/>
        </p:nvSpPr>
        <p:spPr>
          <a:xfrm>
            <a:off x="1456106" y="853729"/>
            <a:ext cx="202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Deformation</a:t>
            </a:r>
            <a:r>
              <a:rPr kumimoji="1" lang="ja-JP" altLang="en-US" dirty="0">
                <a:latin typeface="Cambria" panose="02040503050406030204" pitchFamily="18" charset="0"/>
              </a:rPr>
              <a:t> 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×1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.0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833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0AC7D-BD1E-1141-0BE8-4228B2D0C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BC36112-9736-3FD2-593A-9BF054428A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21" y="392396"/>
            <a:ext cx="10467556" cy="582152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66FD689-B37E-60AD-76D9-712AB47BCD17}"/>
              </a:ext>
            </a:extLst>
          </p:cNvPr>
          <p:cNvSpPr txBox="1"/>
          <p:nvPr/>
        </p:nvSpPr>
        <p:spPr>
          <a:xfrm>
            <a:off x="3765777" y="5945767"/>
            <a:ext cx="4660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MODE 1</a:t>
            </a:r>
            <a:r>
              <a:rPr kumimoji="1" lang="ja-JP" altLang="en-US" dirty="0">
                <a:latin typeface="Cambria" panose="02040503050406030204" pitchFamily="18" charset="0"/>
              </a:rPr>
              <a:t>　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Z-direction Deformation (22.03Hz)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4AE045-64D6-908C-4C1D-512B2A3591A9}"/>
              </a:ext>
            </a:extLst>
          </p:cNvPr>
          <p:cNvSpPr txBox="1"/>
          <p:nvPr/>
        </p:nvSpPr>
        <p:spPr>
          <a:xfrm>
            <a:off x="1456106" y="853729"/>
            <a:ext cx="202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Deformation</a:t>
            </a:r>
            <a:r>
              <a:rPr kumimoji="1" lang="ja-JP" altLang="en-US" dirty="0">
                <a:latin typeface="Cambria" panose="02040503050406030204" pitchFamily="18" charset="0"/>
              </a:rPr>
              <a:t> 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×1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.0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696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52F4294-6067-5976-CB2B-02DDBB3537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21" y="392396"/>
            <a:ext cx="10467556" cy="582152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9312F63-57F9-79BF-54E1-33DA167ACFF0}"/>
              </a:ext>
            </a:extLst>
          </p:cNvPr>
          <p:cNvSpPr txBox="1"/>
          <p:nvPr/>
        </p:nvSpPr>
        <p:spPr>
          <a:xfrm>
            <a:off x="3765777" y="5945767"/>
            <a:ext cx="4660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MODE 2</a:t>
            </a:r>
            <a:r>
              <a:rPr kumimoji="1" lang="ja-JP" altLang="en-US" dirty="0">
                <a:latin typeface="Cambria" panose="02040503050406030204" pitchFamily="18" charset="0"/>
              </a:rPr>
              <a:t>　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Z-direction Deformation (52.03Hz)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5F155DD-83C8-747D-3C8F-723AD07C3658}"/>
              </a:ext>
            </a:extLst>
          </p:cNvPr>
          <p:cNvSpPr txBox="1"/>
          <p:nvPr/>
        </p:nvSpPr>
        <p:spPr>
          <a:xfrm>
            <a:off x="1456106" y="853729"/>
            <a:ext cx="202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Deformation</a:t>
            </a:r>
            <a:r>
              <a:rPr kumimoji="1" lang="ja-JP" altLang="en-US" dirty="0">
                <a:latin typeface="Cambria" panose="02040503050406030204" pitchFamily="18" charset="0"/>
              </a:rPr>
              <a:t> 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×1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.0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598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52F4294-6067-5976-CB2B-02DDBB3537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21" y="392395"/>
            <a:ext cx="10467556" cy="582152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15187C1-A2E3-A33E-90F9-601F5828B6A0}"/>
              </a:ext>
            </a:extLst>
          </p:cNvPr>
          <p:cNvSpPr txBox="1"/>
          <p:nvPr/>
        </p:nvSpPr>
        <p:spPr>
          <a:xfrm>
            <a:off x="3765777" y="5945767"/>
            <a:ext cx="4660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MODE 2</a:t>
            </a:r>
            <a:r>
              <a:rPr kumimoji="1" lang="ja-JP" altLang="en-US" dirty="0">
                <a:latin typeface="Cambria" panose="02040503050406030204" pitchFamily="18" charset="0"/>
              </a:rPr>
              <a:t>　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Z-direction Deformation (52.03Hz)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97FC85D-2ED3-076C-7069-EE2349F1A7E4}"/>
              </a:ext>
            </a:extLst>
          </p:cNvPr>
          <p:cNvSpPr txBox="1"/>
          <p:nvPr/>
        </p:nvSpPr>
        <p:spPr>
          <a:xfrm>
            <a:off x="1456106" y="853729"/>
            <a:ext cx="202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Deformation</a:t>
            </a:r>
            <a:r>
              <a:rPr kumimoji="1" lang="ja-JP" altLang="en-US" dirty="0">
                <a:latin typeface="Cambria" panose="02040503050406030204" pitchFamily="18" charset="0"/>
              </a:rPr>
              <a:t> 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×1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.0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676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52F4294-6067-5976-CB2B-02DDBB3537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21" y="392396"/>
            <a:ext cx="10467556" cy="582152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D1D142-3321-DB3E-A2E7-61F80DC7E525}"/>
              </a:ext>
            </a:extLst>
          </p:cNvPr>
          <p:cNvSpPr txBox="1"/>
          <p:nvPr/>
        </p:nvSpPr>
        <p:spPr>
          <a:xfrm>
            <a:off x="3765777" y="5945767"/>
            <a:ext cx="4788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MODE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1" lang="ja-JP" altLang="en-US" dirty="0">
                <a:latin typeface="Cambria" panose="02040503050406030204" pitchFamily="18" charset="0"/>
              </a:rPr>
              <a:t>　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Z-direction Deformation (134.43Hz)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2646EEE-FC72-EDB8-C1DC-E37392110FA2}"/>
              </a:ext>
            </a:extLst>
          </p:cNvPr>
          <p:cNvSpPr txBox="1"/>
          <p:nvPr/>
        </p:nvSpPr>
        <p:spPr>
          <a:xfrm>
            <a:off x="1456106" y="853729"/>
            <a:ext cx="202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Deformation</a:t>
            </a:r>
            <a:r>
              <a:rPr kumimoji="1" lang="ja-JP" altLang="en-US" dirty="0">
                <a:latin typeface="Cambria" panose="02040503050406030204" pitchFamily="18" charset="0"/>
              </a:rPr>
              <a:t> 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×1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.0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435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52F4294-6067-5976-CB2B-02DDBB3537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21" y="392395"/>
            <a:ext cx="10467556" cy="582152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ACEE976-396F-8A1B-E4EF-D2BB0F487CD1}"/>
              </a:ext>
            </a:extLst>
          </p:cNvPr>
          <p:cNvSpPr txBox="1"/>
          <p:nvPr/>
        </p:nvSpPr>
        <p:spPr>
          <a:xfrm>
            <a:off x="3765777" y="5945767"/>
            <a:ext cx="4788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MODE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1" lang="ja-JP" altLang="en-US" dirty="0">
                <a:latin typeface="Cambria" panose="02040503050406030204" pitchFamily="18" charset="0"/>
              </a:rPr>
              <a:t>　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Z-direction Deformation (134.43Hz)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F6881B0-1366-D21E-B6E5-7F72FB700B51}"/>
              </a:ext>
            </a:extLst>
          </p:cNvPr>
          <p:cNvSpPr txBox="1"/>
          <p:nvPr/>
        </p:nvSpPr>
        <p:spPr>
          <a:xfrm>
            <a:off x="1456106" y="853729"/>
            <a:ext cx="202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Deformation</a:t>
            </a:r>
            <a:r>
              <a:rPr kumimoji="1" lang="ja-JP" altLang="en-US" dirty="0">
                <a:latin typeface="Cambria" panose="02040503050406030204" pitchFamily="18" charset="0"/>
              </a:rPr>
              <a:t> 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×1.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047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318</Words>
  <Application>Microsoft Office PowerPoint</Application>
  <PresentationFormat>ワイド画面</PresentationFormat>
  <Paragraphs>76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8" baseType="lpstr">
      <vt:lpstr>游ゴシック</vt:lpstr>
      <vt:lpstr>游ゴシック Light</vt:lpstr>
      <vt:lpstr>Arial</vt:lpstr>
      <vt:lpstr>Cambria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佐野　洋一</dc:creator>
  <cp:lastModifiedBy>Administrator</cp:lastModifiedBy>
  <cp:revision>26</cp:revision>
  <dcterms:created xsi:type="dcterms:W3CDTF">2023-12-25T01:12:25Z</dcterms:created>
  <dcterms:modified xsi:type="dcterms:W3CDTF">2024-09-03T07:22:58Z</dcterms:modified>
</cp:coreProperties>
</file>